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80" r:id="rId2"/>
    <p:sldId id="279" r:id="rId3"/>
    <p:sldId id="294" r:id="rId4"/>
    <p:sldId id="257" r:id="rId5"/>
    <p:sldId id="258" r:id="rId6"/>
    <p:sldId id="259" r:id="rId7"/>
    <p:sldId id="260" r:id="rId8"/>
    <p:sldId id="261" r:id="rId9"/>
    <p:sldId id="278" r:id="rId10"/>
    <p:sldId id="262" r:id="rId11"/>
    <p:sldId id="282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63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016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27B8-960D-49A2-A145-57753A76D668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DF62-F364-4093-8614-8CC925C5A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857C7A-7720-4399-B2E1-3C4F1B3A3475}" type="slidenum">
              <a:rPr lang="ru-RU" altLang="ru-RU">
                <a:latin typeface="Calibri" pitchFamily="34" charset="0"/>
              </a:rPr>
              <a:pPr/>
              <a:t>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3202F0-87A3-4C34-9492-F5C9E5D5CD44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E46216-590D-4747-8060-8DCF5C0CD0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____________Microsoft_PowerPoint1.ppt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X:\&#1084;&#1072;&#1084;&#1072;\&#1076;&#1077;&#1090;&#1089;&#1082;&#1080;&#1077;%20&#1087;&#1077;&#1089;&#1085;&#1080;\&#1073;&#1072;&#1088;&#1073;&#1072;&#1088;&#1080;&#1082;&#1080;\&#1041;&#1072;&#1088;&#1073;&#1072;&#1088;&#1080;&#1082;&#1080;_-_&#1044;&#1088;&#1091;&#1078;&#1073;&#1072;_&#1101;&#1090;&#1086;_&#1085;&#1077;_&#1088;&#1072;&#1073;&#1086;&#1090;&#1072;_(mp3ostrov.com).mp3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6" y="548679"/>
            <a:ext cx="856895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312" y="1268760"/>
            <a:ext cx="308766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9" y="1268760"/>
            <a:ext cx="3888431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</a:rPr>
              <a:t>С</a:t>
            </a:r>
            <a:endParaRPr lang="ru-RU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26954"/>
              </p:ext>
            </p:extLst>
          </p:nvPr>
        </p:nvGraphicFramePr>
        <p:xfrm>
          <a:off x="1115616" y="1052736"/>
          <a:ext cx="7109743" cy="480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Презентация" r:id="rId4" imgW="3310016" imgH="2481111" progId="PowerPoint.Show.12">
                  <p:embed/>
                </p:oleObj>
              </mc:Choice>
              <mc:Fallback>
                <p:oleObj name="Презентация" r:id="rId4" imgW="3310016" imgH="248111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1052736"/>
                        <a:ext cx="7109743" cy="4809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655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Соединительная линия уступом 5"/>
          <p:cNvCxnSpPr/>
          <p:nvPr/>
        </p:nvCxnSpPr>
        <p:spPr>
          <a:xfrm>
            <a:off x="642910" y="642918"/>
            <a:ext cx="8143932" cy="4857784"/>
          </a:xfrm>
          <a:prstGeom prst="bentConnector3">
            <a:avLst>
              <a:gd name="adj1" fmla="val 50000"/>
            </a:avLst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785786" y="21429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786314" y="57148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857752" y="5214950"/>
            <a:ext cx="500066" cy="285752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Барбарики_-_Дружба_это_не_работа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79346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44983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00781 0.65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1734 L 0.38264 -0.015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1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571472" y="357166"/>
            <a:ext cx="928694" cy="928694"/>
          </a:xfrm>
          <a:prstGeom prst="sun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4895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14282 C -0.00694 0.03634 0.079 -0.05024 0.18473 -0.05024 L 0.62796 -0.05024 C 0.73369 -0.05024 0.81997 0.03634 0.81997 0.14282 L 0.81997 0.58287 C 0.81997 0.68981 0.73369 0.78009 0.62796 0.78009 L 0.18473 0.78009 C 0.079 0.78009 -0.00694 0.68981 -0.00694 0.58287 Z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4445 L 0.77361 0.036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837 0.03379 L 0.79636 0.737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35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636 0.73726 L -0.01475 0.737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53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53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64" presetClass="path" presetSubtype="0" accel="50000" decel="5000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7382 L -0.01476 0.044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53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80" presetID="53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53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95" presetID="53" presetClass="entr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59" presetClass="path" presetSubtype="0" accel="50000" decel="5000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37569 C -0.00694 0.21203 0.07917 0.08634 0.18421 0.08634 C 0.29254 0.08634 0.37882 0.21203 0.37882 0.37569 C 0.37882 0.53958 0.46494 0.66551 0.57344 0.66551 C 0.67848 0.66551 0.76476 0.53958 0.76476 0.37569 " pathEditMode="relative" rAng="0" ptsTypes="fffff">
                                      <p:cBhvr>
                                        <p:cTn id="10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53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53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53" presetClass="entr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2" presetID="39" presetClass="path" presetSubtype="0" accel="50000" decel="5000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35416 C -0.00694 0.46365 0.07917 0.54838 0.18421 0.54838 C 0.29237 0.54838 0.379 0.46365 0.379 0.35416 C 0.379 0.24398 0.46511 0.15972 0.57327 0.15972 C 0.6783 0.15972 0.76494 0.24398 0.76494 0.35416 " pathEditMode="relative" rAng="0" ptsTypes="fffff">
                                      <p:cBhvr>
                                        <p:cTn id="1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5" presetID="53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53" presetClass="entr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7" presetID="53" presetClass="entr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6" presetClass="exit" presetSubtype="16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animBg="1"/>
      <p:bldP spid="2" grpId="15" animBg="1"/>
      <p:bldP spid="2" grpId="16" animBg="1"/>
      <p:bldP spid="2" grpId="17" animBg="1"/>
      <p:bldP spid="2" grpId="18" animBg="1"/>
      <p:bldP spid="2" grpId="19" animBg="1"/>
      <p:bldP spid="2" grpId="20" animBg="1"/>
      <p:bldP spid="2" grpId="21" animBg="1"/>
      <p:bldP spid="2" grpId="22" animBg="1"/>
      <p:bldP spid="2" grpId="23" animBg="1"/>
      <p:bldP spid="2" grpId="24" animBg="1"/>
      <p:bldP spid="2" grpId="25" animBg="1"/>
      <p:bldP spid="2" grpId="26" animBg="1"/>
      <p:bldP spid="2" grpId="27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7198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164388" y="3573463"/>
            <a:ext cx="1008062" cy="936625"/>
            <a:chOff x="340" y="1253"/>
            <a:chExt cx="635" cy="590"/>
          </a:xfrm>
        </p:grpSpPr>
        <p:sp>
          <p:nvSpPr>
            <p:cNvPr id="7196" name="AutoShape 4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AutoShape 4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859338" y="3068638"/>
            <a:ext cx="1008062" cy="936625"/>
            <a:chOff x="340" y="1253"/>
            <a:chExt cx="635" cy="590"/>
          </a:xfrm>
        </p:grpSpPr>
        <p:sp>
          <p:nvSpPr>
            <p:cNvPr id="7194" name="AutoShape 4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AutoShape 5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051050" y="2492375"/>
            <a:ext cx="1008063" cy="936625"/>
            <a:chOff x="340" y="1253"/>
            <a:chExt cx="635" cy="590"/>
          </a:xfrm>
        </p:grpSpPr>
        <p:sp>
          <p:nvSpPr>
            <p:cNvPr id="7192" name="AutoShape 5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AutoShape 5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900113" y="5445125"/>
            <a:ext cx="1008062" cy="936625"/>
            <a:chOff x="340" y="1253"/>
            <a:chExt cx="635" cy="590"/>
          </a:xfrm>
        </p:grpSpPr>
        <p:sp>
          <p:nvSpPr>
            <p:cNvPr id="7190" name="AutoShape 5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AutoShape 5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356100" y="4941888"/>
            <a:ext cx="1008063" cy="936625"/>
            <a:chOff x="340" y="1253"/>
            <a:chExt cx="635" cy="590"/>
          </a:xfrm>
        </p:grpSpPr>
        <p:sp>
          <p:nvSpPr>
            <p:cNvPr id="7188" name="AutoShape 6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6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292725" y="1341438"/>
            <a:ext cx="1008063" cy="936625"/>
            <a:chOff x="340" y="1253"/>
            <a:chExt cx="635" cy="590"/>
          </a:xfrm>
        </p:grpSpPr>
        <p:sp>
          <p:nvSpPr>
            <p:cNvPr id="7186" name="AutoShape 6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AutoShape 6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924300" y="260350"/>
            <a:ext cx="1008063" cy="936625"/>
            <a:chOff x="340" y="1253"/>
            <a:chExt cx="635" cy="590"/>
          </a:xfrm>
        </p:grpSpPr>
        <p:sp>
          <p:nvSpPr>
            <p:cNvPr id="7184" name="AutoShape 6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AutoShape 6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7451725" y="260350"/>
            <a:ext cx="1008063" cy="936625"/>
            <a:chOff x="340" y="1253"/>
            <a:chExt cx="635" cy="590"/>
          </a:xfrm>
        </p:grpSpPr>
        <p:sp>
          <p:nvSpPr>
            <p:cNvPr id="7182" name="AutoShape 7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7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3924300" y="2420938"/>
            <a:ext cx="1008063" cy="936625"/>
            <a:chOff x="340" y="1253"/>
            <a:chExt cx="635" cy="590"/>
          </a:xfrm>
        </p:grpSpPr>
        <p:sp>
          <p:nvSpPr>
            <p:cNvPr id="7180" name="AutoShape 7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AutoShape 7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32952476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521 -0.28856 0.2757 -0.14936 0.2757 0.02196 C 0.2757 0.19306 0.15521 0.33295 0.00764 0.33295 C -0.1401 0.33295 -0.25989 0.19306 -0.25989 0.02196 C -0.25989 -0.14936 -0.1401 -0.28856 0.00764 -0.28856 Z " pathEditMode="relative" rAng="0" ptsTypes="fffff">
                                      <p:cBhvr>
                                        <p:cTn id="1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434 -0.28856 0.27413 -0.14752 0.27413 0.0259 C 0.27413 0.19954 0.15434 0.34058 0.00764 0.34058 C -0.13889 0.34058 -0.25764 0.19954 -0.25764 0.0259 C -0.25764 -0.14752 -0.13889 -0.28856 0.00764 -0.28856 Z " pathEditMode="relative" rAng="0" ptsTypes="fffff">
                                      <p:cBhvr>
                                        <p:cTn id="17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2051050" y="692150"/>
            <a:ext cx="4824413" cy="4752975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000892" y="2214554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15409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9305 L -0.57275 0.093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5833 -0.25185 -0.03941 -0.10139 -0.03941 0.08403 C -0.03941 0.26921 -0.15833 0.42014 -0.30347 0.42014 C -0.44844 0.42014 -0.56649 0.26921 -0.56649 0.08403 C -0.56649 -0.10139 -0.44844 -0.25185 -0.30347 -0.25185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85 C -0.16545 -0.25185 -0.05226 -0.09676 -0.05226 0.09421 C -0.05226 0.28518 -0.16545 0.4412 -0.30347 0.4412 C -0.44167 0.4412 -0.554 0.28518 -0.554 0.09421 C -0.554 -0.09676 -0.44167 -0.25185 -0.30347 -0.25185 Z " pathEditMode="relative" rAng="0" ptsTypes="fffff">
                                      <p:cBhvr>
                                        <p:cTn id="18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85 C -0.16285 -0.25185 -0.04809 -0.09931 -0.04809 0.08842 C -0.04809 0.27592 -0.16285 0.42893 -0.30348 0.42893 C -0.44393 0.42893 -0.55816 0.27592 -0.55816 0.08842 C -0.55816 -0.09931 -0.44393 -0.25185 -0.30348 -0.25185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7" grpId="2" animBg="1"/>
      <p:bldP spid="16387" grpId="3" animBg="1"/>
      <p:bldP spid="16387" grpId="4" animBg="1"/>
      <p:bldP spid="16387" grpId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71736" y="1142984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000364" y="1571613"/>
            <a:ext cx="285752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045894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/>
          <p:cNvSpPr/>
          <p:nvPr/>
        </p:nvSpPr>
        <p:spPr>
          <a:xfrm>
            <a:off x="1092969" y="785794"/>
            <a:ext cx="6643734" cy="53578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2214578" cy="1771662"/>
          </a:xfrm>
          <a:prstGeom prst="rect">
            <a:avLst/>
          </a:prstGeom>
          <a:noFill/>
        </p:spPr>
      </p:pic>
      <p:pic>
        <p:nvPicPr>
          <p:cNvPr id="4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1785926"/>
            <a:ext cx="2343166" cy="170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37016"/>
      </p:ext>
    </p:ext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мама\Мои рисунки\глаза\e606b793004ca082c05d3e8d84ef53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071678"/>
            <a:ext cx="3500462" cy="1575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59434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785786" y="214290"/>
            <a:ext cx="7429552" cy="6215106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мама\Мои рисунки\глаза\161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3063258" cy="1595447"/>
          </a:xfrm>
          <a:prstGeom prst="roundRect">
            <a:avLst/>
          </a:prstGeom>
          <a:noFill/>
        </p:spPr>
      </p:pic>
      <p:pic>
        <p:nvPicPr>
          <p:cNvPr id="3" name="Picture 2" descr="C:\мама\Мои рисунки\глаза\161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57290" y="1643050"/>
            <a:ext cx="2857520" cy="167941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668492"/>
      </p:ext>
    </p:extLst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магнитный диск 2"/>
          <p:cNvSpPr/>
          <p:nvPr/>
        </p:nvSpPr>
        <p:spPr>
          <a:xfrm>
            <a:off x="1214414" y="4929198"/>
            <a:ext cx="1928826" cy="1428736"/>
          </a:xfrm>
          <a:prstGeom prst="flowChartMagneticDisk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X:\мама\Мои рисунки\люди и профессии анимации\1venu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3040512"/>
            <a:ext cx="2928958" cy="281737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714356"/>
            <a:ext cx="4929222" cy="3214710"/>
          </a:xfrm>
          <a:prstGeom prst="cloudCallout">
            <a:avLst>
              <a:gd name="adj1" fmla="val -59097"/>
              <a:gd name="adj2" fmla="val 35519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  <a:latin typeface="Monotype Corsiva" pitchFamily="66" charset="0"/>
              </a:rPr>
              <a:t>Берегите зрение!</a:t>
            </a:r>
            <a:endParaRPr lang="ru-RU" sz="66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35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351"/>
            <a:ext cx="84969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916832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Озорник-человек, который озорничает </a:t>
            </a:r>
            <a:endParaRPr lang="ru-RU" sz="5400" b="1" dirty="0" smtClean="0">
              <a:solidFill>
                <a:srgbClr val="002060"/>
              </a:solidFill>
            </a:endParaRPr>
          </a:p>
          <a:p>
            <a:r>
              <a:rPr lang="ru-RU" sz="5400" b="1" dirty="0" smtClean="0">
                <a:solidFill>
                  <a:srgbClr val="002060"/>
                </a:solidFill>
              </a:rPr>
              <a:t>Озорство - шалость</a:t>
            </a:r>
            <a:r>
              <a:rPr lang="ru-RU" sz="5400" b="1" dirty="0">
                <a:solidFill>
                  <a:srgbClr val="002060"/>
                </a:solidFill>
              </a:rPr>
              <a:t>, баловство</a:t>
            </a:r>
            <a:r>
              <a:rPr lang="ru-RU" sz="5400" b="1" dirty="0" smtClean="0">
                <a:solidFill>
                  <a:srgbClr val="002060"/>
                </a:solidFill>
              </a:rPr>
              <a:t>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105835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C0099"/>
                </a:solidFill>
              </a:rPr>
              <a:t>*</a:t>
            </a:r>
            <a:r>
              <a:rPr lang="ru-RU" sz="5400" dirty="0" smtClean="0">
                <a:solidFill>
                  <a:srgbClr val="CC0099"/>
                </a:solidFill>
              </a:rPr>
              <a:t>	Мне было легко…</a:t>
            </a:r>
          </a:p>
          <a:p>
            <a:r>
              <a:rPr lang="ru-RU" sz="5400" dirty="0">
                <a:solidFill>
                  <a:srgbClr val="CC0099"/>
                </a:solidFill>
              </a:rPr>
              <a:t>*</a:t>
            </a:r>
            <a:r>
              <a:rPr lang="ru-RU" sz="5400" dirty="0" smtClean="0">
                <a:solidFill>
                  <a:srgbClr val="CC0099"/>
                </a:solidFill>
              </a:rPr>
              <a:t>	У меня вызвало      затруднение…</a:t>
            </a:r>
            <a:endParaRPr lang="ru-RU" sz="5400" dirty="0">
              <a:solidFill>
                <a:srgbClr val="CC0099"/>
              </a:solidFill>
            </a:endParaRPr>
          </a:p>
        </p:txBody>
      </p:sp>
      <p:pic>
        <p:nvPicPr>
          <p:cNvPr id="12291" name="Picture 3" descr="C:\Users\User\Desktop\носов\school-kids-raised-hands-lesson-classroom-children-31060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76" y="300408"/>
            <a:ext cx="3810595" cy="28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7484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780929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Домашнее задание: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Используя иллюстрацию учебника с.77 пересказать эпизод</a:t>
            </a:r>
          </a:p>
        </p:txBody>
      </p:sp>
      <p:pic>
        <p:nvPicPr>
          <p:cNvPr id="13315" name="Picture 3" descr="C:\Users\User\Desktop\носов\malchik_v_knig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04664"/>
            <a:ext cx="51845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3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048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2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1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836613"/>
            <a:ext cx="38877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8"/>
          <p:cNvSpPr>
            <a:spLocks noChangeArrowheads="1" noChangeShapeType="1" noTextEdit="1"/>
          </p:cNvSpPr>
          <p:nvPr/>
        </p:nvSpPr>
        <p:spPr bwMode="auto">
          <a:xfrm>
            <a:off x="611188" y="5013325"/>
            <a:ext cx="80645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Николай Николаевич Носов</a:t>
            </a:r>
          </a:p>
        </p:txBody>
      </p:sp>
      <p:pic>
        <p:nvPicPr>
          <p:cNvPr id="4100" name="Picture 5" descr="normal_bscap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29130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normal_bscap0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2852738"/>
            <a:ext cx="239712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71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3" y="243003"/>
            <a:ext cx="8352928" cy="600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носов\5a443ef3b7dc3cd004b74f62d692a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5" y="764704"/>
            <a:ext cx="1927295" cy="27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сов\10131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6" y="1131816"/>
            <a:ext cx="1578170" cy="26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сов\17832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24000"/>
            <a:ext cx="1800200" cy="25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носов\10088336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0350"/>
            <a:ext cx="21602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носов\1011676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8269"/>
            <a:ext cx="2797305" cy="37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сов\1337849560_oblozhk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79" y="2279961"/>
            <a:ext cx="2381250" cy="33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сов\cardim9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5" y="620688"/>
            <a:ext cx="2988839" cy="33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носов\19624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81" y="809524"/>
            <a:ext cx="2292959" cy="27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сов\96676575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5955"/>
            <a:ext cx="1905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сов\cover_202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00"/>
            <a:ext cx="2232248" cy="352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носов\main_im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5" y="479496"/>
            <a:ext cx="2203269" cy="43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носов\10070767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573016"/>
            <a:ext cx="16187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носов\100129908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16921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105835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ЛЕДОК-ОК + ЕНОТ-ОТ + КОНЕЦ –КОН = ?  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77838"/>
            <a:ext cx="9107487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7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37</Words>
  <Application>Microsoft Office PowerPoint</Application>
  <PresentationFormat>Экран (4:3)</PresentationFormat>
  <Paragraphs>11</Paragraphs>
  <Slides>24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Апекс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2017-11-15T12:44:52Z</dcterms:created>
  <dcterms:modified xsi:type="dcterms:W3CDTF">2017-11-15T19:29:42Z</dcterms:modified>
</cp:coreProperties>
</file>